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28800425" cy="21599525"/>
  <p:notesSz cx="6858000" cy="9144000"/>
  <p:defaultTextStyle>
    <a:defPPr>
      <a:defRPr lang="de-DE"/>
    </a:defPPr>
    <a:lvl1pPr marL="0" algn="l" defTabSz="2419137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1pPr>
    <a:lvl2pPr marL="1209568" algn="l" defTabSz="2419137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2pPr>
    <a:lvl3pPr marL="2419137" algn="l" defTabSz="2419137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3pPr>
    <a:lvl4pPr marL="3628705" algn="l" defTabSz="2419137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4pPr>
    <a:lvl5pPr marL="4838273" algn="l" defTabSz="2419137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5pPr>
    <a:lvl6pPr marL="6047842" algn="l" defTabSz="2419137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6pPr>
    <a:lvl7pPr marL="7257410" algn="l" defTabSz="2419137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7pPr>
    <a:lvl8pPr marL="8466978" algn="l" defTabSz="2419137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8pPr>
    <a:lvl9pPr marL="9676547" algn="l" defTabSz="2419137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40" d="100"/>
          <a:sy n="40" d="100"/>
        </p:scale>
        <p:origin x="106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Ein Bild, das Text, Karte enthält.&#10;&#10;Automatisch generierte Beschreibung">
            <a:extLst>
              <a:ext uri="{FF2B5EF4-FFF2-40B4-BE49-F238E27FC236}">
                <a16:creationId xmlns:a16="http://schemas.microsoft.com/office/drawing/2014/main" id="{2B439EB4-B0DF-4165-B1E4-42C7AF6D6A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167" y="0"/>
            <a:ext cx="27417246" cy="21599525"/>
          </a:xfrm>
          <a:prstGeom prst="rect">
            <a:avLst/>
          </a:prstGeom>
        </p:spPr>
      </p:pic>
      <p:sp>
        <p:nvSpPr>
          <p:cNvPr id="10" name="Bildplatzhalter 9">
            <a:extLst>
              <a:ext uri="{FF2B5EF4-FFF2-40B4-BE49-F238E27FC236}">
                <a16:creationId xmlns:a16="http://schemas.microsoft.com/office/drawing/2014/main" id="{53985821-1250-416C-A820-6DA0E1F3931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70013" y="3359927"/>
            <a:ext cx="2463788" cy="209495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200"/>
            </a:lvl1pPr>
          </a:lstStyle>
          <a:p>
            <a:r>
              <a:rPr lang="de-DE" sz="1100" dirty="0"/>
              <a:t>Bild einfügen</a:t>
            </a:r>
            <a:endParaRPr lang="de-DE" dirty="0"/>
          </a:p>
        </p:txBody>
      </p:sp>
      <p:sp>
        <p:nvSpPr>
          <p:cNvPr id="11" name="Bildplatzhalter 9">
            <a:extLst>
              <a:ext uri="{FF2B5EF4-FFF2-40B4-BE49-F238E27FC236}">
                <a16:creationId xmlns:a16="http://schemas.microsoft.com/office/drawing/2014/main" id="{B7A285CE-13E9-42A4-92EB-C2630808A4A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956434" y="3359927"/>
            <a:ext cx="2463788" cy="209495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200"/>
            </a:lvl1pPr>
          </a:lstStyle>
          <a:p>
            <a:r>
              <a:rPr lang="de-DE" sz="1100" dirty="0"/>
              <a:t>Bild einfügen</a:t>
            </a:r>
            <a:endParaRPr lang="de-DE" dirty="0"/>
          </a:p>
        </p:txBody>
      </p:sp>
      <p:sp>
        <p:nvSpPr>
          <p:cNvPr id="12" name="Bildplatzhalter 9">
            <a:extLst>
              <a:ext uri="{FF2B5EF4-FFF2-40B4-BE49-F238E27FC236}">
                <a16:creationId xmlns:a16="http://schemas.microsoft.com/office/drawing/2014/main" id="{200FAE5C-53F6-4E1E-A216-0EC353CF96FE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5232332" y="3359928"/>
            <a:ext cx="2351087" cy="214548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200"/>
            </a:lvl1pPr>
          </a:lstStyle>
          <a:p>
            <a:r>
              <a:rPr lang="de-DE" sz="1100" dirty="0"/>
              <a:t>Bild einfügen</a:t>
            </a:r>
            <a:endParaRPr lang="de-DE" dirty="0"/>
          </a:p>
        </p:txBody>
      </p:sp>
      <p:sp>
        <p:nvSpPr>
          <p:cNvPr id="13" name="Bildplatzhalter 9">
            <a:extLst>
              <a:ext uri="{FF2B5EF4-FFF2-40B4-BE49-F238E27FC236}">
                <a16:creationId xmlns:a16="http://schemas.microsoft.com/office/drawing/2014/main" id="{56721984-AE76-413D-9961-44F5227172E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2318751" y="3359924"/>
            <a:ext cx="2463788" cy="209495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200"/>
            </a:lvl1pPr>
          </a:lstStyle>
          <a:p>
            <a:r>
              <a:rPr lang="de-DE" sz="1100" dirty="0"/>
              <a:t>Bild einfügen</a:t>
            </a:r>
            <a:endParaRPr lang="de-DE" dirty="0"/>
          </a:p>
        </p:txBody>
      </p:sp>
      <p:sp>
        <p:nvSpPr>
          <p:cNvPr id="14" name="Bildplatzhalter 9">
            <a:extLst>
              <a:ext uri="{FF2B5EF4-FFF2-40B4-BE49-F238E27FC236}">
                <a16:creationId xmlns:a16="http://schemas.microsoft.com/office/drawing/2014/main" id="{49993B7F-047A-441C-A94F-73E5FFF5BD6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70013" y="9752285"/>
            <a:ext cx="2463788" cy="209495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200"/>
            </a:lvl1pPr>
          </a:lstStyle>
          <a:p>
            <a:r>
              <a:rPr lang="de-DE" sz="1100" dirty="0"/>
              <a:t>Bild einfügen</a:t>
            </a:r>
            <a:endParaRPr lang="de-DE" dirty="0"/>
          </a:p>
        </p:txBody>
      </p:sp>
      <p:sp>
        <p:nvSpPr>
          <p:cNvPr id="15" name="Bildplatzhalter 9">
            <a:extLst>
              <a:ext uri="{FF2B5EF4-FFF2-40B4-BE49-F238E27FC236}">
                <a16:creationId xmlns:a16="http://schemas.microsoft.com/office/drawing/2014/main" id="{FD03E2E0-2AC2-41A9-8C56-B27A6882CB1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956434" y="9752285"/>
            <a:ext cx="2463788" cy="209495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200"/>
            </a:lvl1pPr>
          </a:lstStyle>
          <a:p>
            <a:r>
              <a:rPr lang="de-DE" sz="1100" dirty="0"/>
              <a:t>Bild einfügen</a:t>
            </a:r>
            <a:endParaRPr lang="de-DE" dirty="0"/>
          </a:p>
        </p:txBody>
      </p:sp>
      <p:sp>
        <p:nvSpPr>
          <p:cNvPr id="16" name="Bildplatzhalter 9">
            <a:extLst>
              <a:ext uri="{FF2B5EF4-FFF2-40B4-BE49-F238E27FC236}">
                <a16:creationId xmlns:a16="http://schemas.microsoft.com/office/drawing/2014/main" id="{0B27BA62-E152-499E-8C52-701F5F9DBEA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5119630" y="9752285"/>
            <a:ext cx="2463788" cy="209495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200"/>
            </a:lvl1pPr>
          </a:lstStyle>
          <a:p>
            <a:r>
              <a:rPr lang="de-DE" sz="1100" dirty="0"/>
              <a:t>Bild einfügen</a:t>
            </a:r>
            <a:endParaRPr lang="de-DE" dirty="0"/>
          </a:p>
        </p:txBody>
      </p:sp>
      <p:sp>
        <p:nvSpPr>
          <p:cNvPr id="17" name="Bildplatzhalter 9">
            <a:extLst>
              <a:ext uri="{FF2B5EF4-FFF2-40B4-BE49-F238E27FC236}">
                <a16:creationId xmlns:a16="http://schemas.microsoft.com/office/drawing/2014/main" id="{7B9E90DC-54CE-4F40-96FC-E850491C7515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2224999" y="9752285"/>
            <a:ext cx="2463788" cy="209495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200"/>
            </a:lvl1pPr>
          </a:lstStyle>
          <a:p>
            <a:r>
              <a:rPr lang="de-DE" sz="1100" dirty="0"/>
              <a:t>Bild einfügen</a:t>
            </a:r>
            <a:endParaRPr lang="de-DE" dirty="0"/>
          </a:p>
        </p:txBody>
      </p:sp>
      <p:sp>
        <p:nvSpPr>
          <p:cNvPr id="18" name="Bildplatzhalter 9">
            <a:extLst>
              <a:ext uri="{FF2B5EF4-FFF2-40B4-BE49-F238E27FC236}">
                <a16:creationId xmlns:a16="http://schemas.microsoft.com/office/drawing/2014/main" id="{220D0ECB-B475-450C-9E95-C1CC8ECC4560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15119630" y="16344902"/>
            <a:ext cx="2463788" cy="209495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200"/>
            </a:lvl1pPr>
          </a:lstStyle>
          <a:p>
            <a:r>
              <a:rPr lang="de-DE" sz="1100" dirty="0"/>
              <a:t>Bild einfügen</a:t>
            </a:r>
            <a:endParaRPr lang="de-DE" dirty="0"/>
          </a:p>
        </p:txBody>
      </p:sp>
      <p:sp>
        <p:nvSpPr>
          <p:cNvPr id="19" name="Bildplatzhalter 9">
            <a:extLst>
              <a:ext uri="{FF2B5EF4-FFF2-40B4-BE49-F238E27FC236}">
                <a16:creationId xmlns:a16="http://schemas.microsoft.com/office/drawing/2014/main" id="{CE5A96D9-C7B4-4E1E-8AC1-FF6842646A3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70013" y="16344905"/>
            <a:ext cx="2463788" cy="209495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200"/>
            </a:lvl1pPr>
          </a:lstStyle>
          <a:p>
            <a:r>
              <a:rPr lang="de-DE" sz="1100" dirty="0"/>
              <a:t>Bild einfügen</a:t>
            </a:r>
            <a:endParaRPr lang="de-DE" dirty="0"/>
          </a:p>
        </p:txBody>
      </p:sp>
      <p:sp>
        <p:nvSpPr>
          <p:cNvPr id="20" name="Bildplatzhalter 9">
            <a:extLst>
              <a:ext uri="{FF2B5EF4-FFF2-40B4-BE49-F238E27FC236}">
                <a16:creationId xmlns:a16="http://schemas.microsoft.com/office/drawing/2014/main" id="{05FA0450-AF6C-41B9-ADD1-2E1BCF902DB9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7956434" y="16344902"/>
            <a:ext cx="2463788" cy="209495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200"/>
            </a:lvl1pPr>
          </a:lstStyle>
          <a:p>
            <a:r>
              <a:rPr lang="de-DE" sz="1100" dirty="0"/>
              <a:t>Bild einfügen</a:t>
            </a:r>
            <a:endParaRPr lang="de-DE" dirty="0"/>
          </a:p>
        </p:txBody>
      </p:sp>
      <p:sp>
        <p:nvSpPr>
          <p:cNvPr id="21" name="Bildplatzhalter 9">
            <a:extLst>
              <a:ext uri="{FF2B5EF4-FFF2-40B4-BE49-F238E27FC236}">
                <a16:creationId xmlns:a16="http://schemas.microsoft.com/office/drawing/2014/main" id="{B1FAE33E-2A56-46AE-9356-05FABEDFAEFF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22204473" y="16331349"/>
            <a:ext cx="2463788" cy="209495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200"/>
            </a:lvl1pPr>
          </a:lstStyle>
          <a:p>
            <a:r>
              <a:rPr lang="de-DE" sz="1100" dirty="0"/>
              <a:t>Bild einfügen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16905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3272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C9DDE94-9F32-4791-8FB7-4AED4B4E3EC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Bildplatzhalter 3">
            <a:extLst>
              <a:ext uri="{FF2B5EF4-FFF2-40B4-BE49-F238E27FC236}">
                <a16:creationId xmlns:a16="http://schemas.microsoft.com/office/drawing/2014/main" id="{4AC37A38-E175-4187-A09F-AC67BCA1E16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3FC7E66F-73B8-49F9-8D10-0B04180982F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6" name="Bildplatzhalter 5">
            <a:extLst>
              <a:ext uri="{FF2B5EF4-FFF2-40B4-BE49-F238E27FC236}">
                <a16:creationId xmlns:a16="http://schemas.microsoft.com/office/drawing/2014/main" id="{0A2987FF-DA9D-485F-B006-43A1CB3C6F7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7" name="Bildplatzhalter 6">
            <a:extLst>
              <a:ext uri="{FF2B5EF4-FFF2-40B4-BE49-F238E27FC236}">
                <a16:creationId xmlns:a16="http://schemas.microsoft.com/office/drawing/2014/main" id="{2FE530D4-A2DB-4F0E-A889-DC27F1CF581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D2B74D19-CC72-4222-8EB5-DB4DCE0C80A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4DA1EE52-3AC4-4D6E-A27D-6532598413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10" name="Bildplatzhalter 9">
            <a:extLst>
              <a:ext uri="{FF2B5EF4-FFF2-40B4-BE49-F238E27FC236}">
                <a16:creationId xmlns:a16="http://schemas.microsoft.com/office/drawing/2014/main" id="{86EA06E1-AC26-41C4-A488-47A60E2F2E8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D3F0A2FA-06F9-448D-8FB3-DA8DF77FF4E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12" name="Bildplatzhalter 11">
            <a:extLst>
              <a:ext uri="{FF2B5EF4-FFF2-40B4-BE49-F238E27FC236}">
                <a16:creationId xmlns:a16="http://schemas.microsoft.com/office/drawing/2014/main" id="{363C5E02-355A-4B5C-B105-B52EA8BE1F7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/>
      </p:sp>
      <p:sp>
        <p:nvSpPr>
          <p:cNvPr id="13" name="Bildplatzhalter 12">
            <a:extLst>
              <a:ext uri="{FF2B5EF4-FFF2-40B4-BE49-F238E27FC236}">
                <a16:creationId xmlns:a16="http://schemas.microsoft.com/office/drawing/2014/main" id="{8EBB16F0-05C1-4D5F-A3AA-1E930E19686D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17" name="Bildplatzhalter 16">
            <a:extLst>
              <a:ext uri="{FF2B5EF4-FFF2-40B4-BE49-F238E27FC236}">
                <a16:creationId xmlns:a16="http://schemas.microsoft.com/office/drawing/2014/main" id="{89936310-BFD7-42C3-A75F-8653CD825EF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06003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yYear- Querformat" id="{E2CDE74F-9492-419F-AA27-CEC32B172D09}" vid="{99B80529-9B6B-4B55-8038-7C39DD9B2AF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MyYear-Querformat (2)</Template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Jonas Matting</dc:creator>
  <cp:lastModifiedBy>Jonas Matting</cp:lastModifiedBy>
  <cp:revision>1</cp:revision>
  <dcterms:created xsi:type="dcterms:W3CDTF">2019-12-05T16:04:46Z</dcterms:created>
  <dcterms:modified xsi:type="dcterms:W3CDTF">2019-12-05T16:06:16Z</dcterms:modified>
</cp:coreProperties>
</file>