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8800425" cy="21599525"/>
  <p:notesSz cx="6858000" cy="9144000"/>
  <p:defaultTextStyle>
    <a:defPPr>
      <a:defRPr lang="de-DE"/>
    </a:defPPr>
    <a:lvl1pPr marL="0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209568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2419137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3628705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4838273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6047842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7257410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8466978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9676547" algn="l" defTabSz="2419137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40" d="100"/>
          <a:sy n="40" d="100"/>
        </p:scale>
        <p:origin x="106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2B439EB4-B0DF-4165-B1E4-42C7AF6D6A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67" y="0"/>
            <a:ext cx="27417246" cy="21599525"/>
          </a:xfrm>
          <a:prstGeom prst="rect">
            <a:avLst/>
          </a:prstGeom>
        </p:spPr>
      </p:pic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53985821-1250-416C-A820-6DA0E1F3931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0013" y="3359927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B7A285CE-13E9-42A4-92EB-C2630808A4A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956434" y="3359927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2" name="Bildplatzhalter 9">
            <a:extLst>
              <a:ext uri="{FF2B5EF4-FFF2-40B4-BE49-F238E27FC236}">
                <a16:creationId xmlns:a16="http://schemas.microsoft.com/office/drawing/2014/main" id="{200FAE5C-53F6-4E1E-A216-0EC353CF96F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232332" y="3359928"/>
            <a:ext cx="2351087" cy="214548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3" name="Bildplatzhalter 9">
            <a:extLst>
              <a:ext uri="{FF2B5EF4-FFF2-40B4-BE49-F238E27FC236}">
                <a16:creationId xmlns:a16="http://schemas.microsoft.com/office/drawing/2014/main" id="{56721984-AE76-413D-9961-44F5227172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318751" y="3359924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4" name="Bildplatzhalter 9">
            <a:extLst>
              <a:ext uri="{FF2B5EF4-FFF2-40B4-BE49-F238E27FC236}">
                <a16:creationId xmlns:a16="http://schemas.microsoft.com/office/drawing/2014/main" id="{49993B7F-047A-441C-A94F-73E5FFF5BD6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0013" y="9752285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5" name="Bildplatzhalter 9">
            <a:extLst>
              <a:ext uri="{FF2B5EF4-FFF2-40B4-BE49-F238E27FC236}">
                <a16:creationId xmlns:a16="http://schemas.microsoft.com/office/drawing/2014/main" id="{FD03E2E0-2AC2-41A9-8C56-B27A6882CB1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6434" y="9752285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6" name="Bildplatzhalter 9">
            <a:extLst>
              <a:ext uri="{FF2B5EF4-FFF2-40B4-BE49-F238E27FC236}">
                <a16:creationId xmlns:a16="http://schemas.microsoft.com/office/drawing/2014/main" id="{0B27BA62-E152-499E-8C52-701F5F9DBEA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5119630" y="9752285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7" name="Bildplatzhalter 9">
            <a:extLst>
              <a:ext uri="{FF2B5EF4-FFF2-40B4-BE49-F238E27FC236}">
                <a16:creationId xmlns:a16="http://schemas.microsoft.com/office/drawing/2014/main" id="{7B9E90DC-54CE-4F40-96FC-E850491C751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224999" y="9752285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8" name="Bildplatzhalter 9">
            <a:extLst>
              <a:ext uri="{FF2B5EF4-FFF2-40B4-BE49-F238E27FC236}">
                <a16:creationId xmlns:a16="http://schemas.microsoft.com/office/drawing/2014/main" id="{220D0ECB-B475-450C-9E95-C1CC8ECC456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5119630" y="16344902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19" name="Bildplatzhalter 9">
            <a:extLst>
              <a:ext uri="{FF2B5EF4-FFF2-40B4-BE49-F238E27FC236}">
                <a16:creationId xmlns:a16="http://schemas.microsoft.com/office/drawing/2014/main" id="{CE5A96D9-C7B4-4E1E-8AC1-FF6842646A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70013" y="16344905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20" name="Bildplatzhalter 9">
            <a:extLst>
              <a:ext uri="{FF2B5EF4-FFF2-40B4-BE49-F238E27FC236}">
                <a16:creationId xmlns:a16="http://schemas.microsoft.com/office/drawing/2014/main" id="{05FA0450-AF6C-41B9-ADD1-2E1BCF902DB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56434" y="16344902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  <p:sp>
        <p:nvSpPr>
          <p:cNvPr id="21" name="Bildplatzhalter 9">
            <a:extLst>
              <a:ext uri="{FF2B5EF4-FFF2-40B4-BE49-F238E27FC236}">
                <a16:creationId xmlns:a16="http://schemas.microsoft.com/office/drawing/2014/main" id="{B1FAE33E-2A56-46AE-9356-05FABEDFAE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2204473" y="16331349"/>
            <a:ext cx="2463788" cy="20949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r>
              <a:rPr lang="de-DE" sz="1100" dirty="0"/>
              <a:t>Bild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690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27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9DDE94-9F32-4791-8FB7-4AED4B4E3EC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4AC37A38-E175-4187-A09F-AC67BCA1E1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3FC7E66F-73B8-49F9-8D10-0B04180982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0A2987FF-DA9D-485F-B006-43A1CB3C6F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2FE530D4-A2DB-4F0E-A889-DC27F1CF58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2B74D19-CC72-4222-8EB5-DB4DCE0C80A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4DA1EE52-3AC4-4D6E-A27D-6532598413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86EA06E1-AC26-41C4-A488-47A60E2F2E8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3F0A2FA-06F9-448D-8FB3-DA8DF77FF4E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363C5E02-355A-4B5C-B105-B52EA8BE1F7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8EBB16F0-05C1-4D5F-A3AA-1E930E19686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89936310-BFD7-42C3-A75F-8653CD825E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600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Year- Querformat" id="{E2CDE74F-9492-419F-AA27-CEC32B172D09}" vid="{99B80529-9B6B-4B55-8038-7C39DD9B2A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MyYear-Querformat (2)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Jonas Matting</dc:creator>
  <cp:lastModifiedBy>Jonas Matting</cp:lastModifiedBy>
  <cp:revision>1</cp:revision>
  <dcterms:created xsi:type="dcterms:W3CDTF">2019-12-05T16:04:46Z</dcterms:created>
  <dcterms:modified xsi:type="dcterms:W3CDTF">2019-12-05T16:06:16Z</dcterms:modified>
</cp:coreProperties>
</file>