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5" r:id="rId1"/>
  </p:sldMasterIdLst>
  <p:notesMasterIdLst>
    <p:notesMasterId r:id="rId3"/>
  </p:notesMasterIdLst>
  <p:sldIdLst>
    <p:sldId id="258" r:id="rId2"/>
  </p:sldIdLst>
  <p:sldSz cx="28800425" cy="2159952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0" autoAdjust="0"/>
    <p:restoredTop sz="94660"/>
  </p:normalViewPr>
  <p:slideViewPr>
    <p:cSldViewPr snapToGrid="0">
      <p:cViewPr>
        <p:scale>
          <a:sx n="33" d="100"/>
          <a:sy n="33" d="100"/>
        </p:scale>
        <p:origin x="1674" y="1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0" d="100"/>
          <a:sy n="90" d="100"/>
        </p:scale>
        <p:origin x="29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1E091E-FFEB-4015-A698-C1B1AFCDC46D}" type="datetimeFigureOut">
              <a:rPr lang="de-DE" smtClean="0"/>
              <a:t>23.03.2017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509B8F-9973-4320-8F27-A0E723AFD01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1949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418699" rtl="0" eaLnBrk="1" latinLnBrk="0" hangingPunct="1">
      <a:defRPr sz="3173" kern="1200">
        <a:solidFill>
          <a:schemeClr val="tx1"/>
        </a:solidFill>
        <a:latin typeface="+mn-lt"/>
        <a:ea typeface="+mn-ea"/>
        <a:cs typeface="+mn-cs"/>
      </a:defRPr>
    </a:lvl1pPr>
    <a:lvl2pPr marL="1209349" algn="l" defTabSz="2418699" rtl="0" eaLnBrk="1" latinLnBrk="0" hangingPunct="1">
      <a:defRPr sz="3173" kern="1200">
        <a:solidFill>
          <a:schemeClr val="tx1"/>
        </a:solidFill>
        <a:latin typeface="+mn-lt"/>
        <a:ea typeface="+mn-ea"/>
        <a:cs typeface="+mn-cs"/>
      </a:defRPr>
    </a:lvl2pPr>
    <a:lvl3pPr marL="2418699" algn="l" defTabSz="2418699" rtl="0" eaLnBrk="1" latinLnBrk="0" hangingPunct="1">
      <a:defRPr sz="3173" kern="1200">
        <a:solidFill>
          <a:schemeClr val="tx1"/>
        </a:solidFill>
        <a:latin typeface="+mn-lt"/>
        <a:ea typeface="+mn-ea"/>
        <a:cs typeface="+mn-cs"/>
      </a:defRPr>
    </a:lvl3pPr>
    <a:lvl4pPr marL="3628048" algn="l" defTabSz="2418699" rtl="0" eaLnBrk="1" latinLnBrk="0" hangingPunct="1">
      <a:defRPr sz="3173" kern="1200">
        <a:solidFill>
          <a:schemeClr val="tx1"/>
        </a:solidFill>
        <a:latin typeface="+mn-lt"/>
        <a:ea typeface="+mn-ea"/>
        <a:cs typeface="+mn-cs"/>
      </a:defRPr>
    </a:lvl4pPr>
    <a:lvl5pPr marL="4837398" algn="l" defTabSz="2418699" rtl="0" eaLnBrk="1" latinLnBrk="0" hangingPunct="1">
      <a:defRPr sz="3173" kern="1200">
        <a:solidFill>
          <a:schemeClr val="tx1"/>
        </a:solidFill>
        <a:latin typeface="+mn-lt"/>
        <a:ea typeface="+mn-ea"/>
        <a:cs typeface="+mn-cs"/>
      </a:defRPr>
    </a:lvl5pPr>
    <a:lvl6pPr marL="6046747" algn="l" defTabSz="2418699" rtl="0" eaLnBrk="1" latinLnBrk="0" hangingPunct="1">
      <a:defRPr sz="3173" kern="1200">
        <a:solidFill>
          <a:schemeClr val="tx1"/>
        </a:solidFill>
        <a:latin typeface="+mn-lt"/>
        <a:ea typeface="+mn-ea"/>
        <a:cs typeface="+mn-cs"/>
      </a:defRPr>
    </a:lvl6pPr>
    <a:lvl7pPr marL="7256096" algn="l" defTabSz="2418699" rtl="0" eaLnBrk="1" latinLnBrk="0" hangingPunct="1">
      <a:defRPr sz="3173" kern="1200">
        <a:solidFill>
          <a:schemeClr val="tx1"/>
        </a:solidFill>
        <a:latin typeface="+mn-lt"/>
        <a:ea typeface="+mn-ea"/>
        <a:cs typeface="+mn-cs"/>
      </a:defRPr>
    </a:lvl7pPr>
    <a:lvl8pPr marL="8465446" algn="l" defTabSz="2418699" rtl="0" eaLnBrk="1" latinLnBrk="0" hangingPunct="1">
      <a:defRPr sz="3173" kern="1200">
        <a:solidFill>
          <a:schemeClr val="tx1"/>
        </a:solidFill>
        <a:latin typeface="+mn-lt"/>
        <a:ea typeface="+mn-ea"/>
        <a:cs typeface="+mn-cs"/>
      </a:defRPr>
    </a:lvl8pPr>
    <a:lvl9pPr marL="9674795" algn="l" defTabSz="2418699" rtl="0" eaLnBrk="1" latinLnBrk="0" hangingPunct="1">
      <a:defRPr sz="317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Bildplatzhalter 16"/>
          <p:cNvSpPr>
            <a:spLocks noGrp="1"/>
          </p:cNvSpPr>
          <p:nvPr>
            <p:ph type="pic" sz="quarter" idx="15" hasCustomPrompt="1"/>
          </p:nvPr>
        </p:nvSpPr>
        <p:spPr>
          <a:xfrm>
            <a:off x="17793478" y="3482925"/>
            <a:ext cx="8413102" cy="5356275"/>
          </a:xfrm>
          <a:prstGeom prst="rect">
            <a:avLst/>
          </a:prstGeom>
        </p:spPr>
        <p:txBody>
          <a:bodyPr/>
          <a:lstStyle>
            <a:lvl1pPr>
              <a:defRPr sz="1350"/>
            </a:lvl1pPr>
          </a:lstStyle>
          <a:p>
            <a:r>
              <a:rPr lang="de-DE" dirty="0"/>
              <a:t>Bild einfügen</a:t>
            </a:r>
          </a:p>
        </p:txBody>
      </p:sp>
      <p:sp>
        <p:nvSpPr>
          <p:cNvPr id="3" name="Bildplatzhalter 16"/>
          <p:cNvSpPr>
            <a:spLocks noGrp="1"/>
          </p:cNvSpPr>
          <p:nvPr>
            <p:ph type="pic" sz="quarter" idx="16" hasCustomPrompt="1"/>
          </p:nvPr>
        </p:nvSpPr>
        <p:spPr>
          <a:xfrm>
            <a:off x="17787258" y="13158770"/>
            <a:ext cx="8413102" cy="5356275"/>
          </a:xfrm>
          <a:prstGeom prst="rect">
            <a:avLst/>
          </a:prstGeom>
        </p:spPr>
        <p:txBody>
          <a:bodyPr/>
          <a:lstStyle>
            <a:lvl1pPr>
              <a:defRPr sz="1350"/>
            </a:lvl1pPr>
          </a:lstStyle>
          <a:p>
            <a:r>
              <a:rPr lang="de-DE" dirty="0"/>
              <a:t>Bild einfügen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7" hasCustomPrompt="1"/>
          </p:nvPr>
        </p:nvSpPr>
        <p:spPr>
          <a:xfrm>
            <a:off x="17792700" y="9250326"/>
            <a:ext cx="8413750" cy="7017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>
                <a:latin typeface="Lucida Handwriting" panose="03010101010101010101" pitchFamily="66" charset="0"/>
              </a:defRPr>
            </a:lvl1pPr>
          </a:lstStyle>
          <a:p>
            <a:pPr lvl="0"/>
            <a:r>
              <a:rPr lang="de-DE" dirty="0"/>
              <a:t>Hier Text einfügen</a:t>
            </a:r>
          </a:p>
        </p:txBody>
      </p:sp>
      <p:sp>
        <p:nvSpPr>
          <p:cNvPr id="6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17796238" y="18961425"/>
            <a:ext cx="8413750" cy="7017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>
                <a:latin typeface="Lucida Handwriting" panose="03010101010101010101" pitchFamily="66" charset="0"/>
              </a:defRPr>
            </a:lvl1pPr>
          </a:lstStyle>
          <a:p>
            <a:pPr lvl="0"/>
            <a:r>
              <a:rPr lang="de-DE" dirty="0"/>
              <a:t>Hier Text einfügen</a:t>
            </a:r>
          </a:p>
        </p:txBody>
      </p:sp>
    </p:spTree>
    <p:extLst>
      <p:ext uri="{BB962C8B-B14F-4D97-AF65-F5344CB8AC3E}">
        <p14:creationId xmlns:p14="http://schemas.microsoft.com/office/powerpoint/2010/main" val="3463461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7" y="0"/>
            <a:ext cx="28798351" cy="2159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594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platzhalter 1"/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3" name="Bildplatzhalter 2"/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4" name="Textplatzhalt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282460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Benutzerdefiniert</PresentationFormat>
  <Paragraphs>0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Arial</vt:lpstr>
      <vt:lpstr>Calibri</vt:lpstr>
      <vt:lpstr>Lucida Handwriting</vt:lpstr>
      <vt:lpstr>Office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Patricia Schwarz</dc:creator>
  <cp:lastModifiedBy>Patricia Schwarz</cp:lastModifiedBy>
  <cp:revision>21</cp:revision>
  <dcterms:created xsi:type="dcterms:W3CDTF">2016-11-22T08:34:38Z</dcterms:created>
  <dcterms:modified xsi:type="dcterms:W3CDTF">2017-03-23T10:34:36Z</dcterms:modified>
</cp:coreProperties>
</file>