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3"/>
  </p:notesMasterIdLst>
  <p:sldIdLst>
    <p:sldId id="258" r:id="rId2"/>
  </p:sldIdLst>
  <p:sldSz cx="180006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 varScale="1">
        <p:scale>
          <a:sx n="44" d="100"/>
          <a:sy n="44" d="100"/>
        </p:scale>
        <p:origin x="21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091E-FFEB-4015-A698-C1B1AFCDC46D}" type="datetimeFigureOut">
              <a:rPr lang="de-DE" smtClean="0"/>
              <a:t>26.01.2017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9B8F-9973-4320-8F27-A0E723AFD01B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1pPr>
    <a:lvl2pPr marL="863851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2pPr>
    <a:lvl3pPr marL="1727701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3pPr>
    <a:lvl4pPr marL="2591552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4pPr>
    <a:lvl5pPr marL="3455402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5pPr>
    <a:lvl6pPr marL="4319253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6pPr>
    <a:lvl7pPr marL="5183104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7pPr>
    <a:lvl8pPr marL="6046954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8pPr>
    <a:lvl9pPr marL="6910805" algn="l" defTabSz="1727701" rtl="0" eaLnBrk="1" latinLnBrk="0" hangingPunct="1">
      <a:defRPr sz="22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871870" y="862713"/>
            <a:ext cx="16206286" cy="13250775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743200" y="15441613"/>
            <a:ext cx="6546850" cy="2014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Name &amp; Name</a:t>
            </a:r>
          </a:p>
        </p:txBody>
      </p:sp>
    </p:spTree>
    <p:extLst>
      <p:ext uri="{BB962C8B-B14F-4D97-AF65-F5344CB8AC3E}">
        <p14:creationId xmlns:p14="http://schemas.microsoft.com/office/powerpoint/2010/main" val="2137364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6"/>
          <p:cNvSpPr txBox="1">
            <a:spLocks/>
          </p:cNvSpPr>
          <p:nvPr userDrawn="1"/>
        </p:nvSpPr>
        <p:spPr>
          <a:xfrm>
            <a:off x="871870" y="862713"/>
            <a:ext cx="16206286" cy="13250775"/>
          </a:xfrm>
          <a:prstGeom prst="rect">
            <a:avLst/>
          </a:prstGeom>
        </p:spPr>
        <p:txBody>
          <a:bodyPr/>
          <a:lstStyle>
            <a:lvl1pPr marL="450022" indent="-450022" algn="l" defTabSz="1800088" rtl="0" eaLnBrk="1" latinLnBrk="0" hangingPunct="1">
              <a:lnSpc>
                <a:spcPct val="90000"/>
              </a:lnSpc>
              <a:spcBef>
                <a:spcPts val="1969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0066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50110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50154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50198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50242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50285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50329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50373" indent="-450022" algn="l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Char char="•"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Bild einfügen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8000663" cy="180006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8000663" cy="1800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9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 rot="404180">
            <a:off x="6502939" y="11641099"/>
            <a:ext cx="8686800" cy="1012154"/>
          </a:xfrm>
        </p:spPr>
        <p:txBody>
          <a:bodyPr/>
          <a:lstStyle/>
          <a:p>
            <a:pPr marL="0" indent="0" algn="ctr">
              <a:buNone/>
            </a:pPr>
            <a:r>
              <a:rPr lang="fr-FR" sz="10000" dirty="0">
                <a:latin typeface="Monotype Corsiva" panose="03010101010201010101" pitchFamily="66" charset="0"/>
              </a:rPr>
              <a:t>Elle &amp; Lui</a:t>
            </a:r>
            <a:endParaRPr lang="de-DE" sz="10000" dirty="0">
              <a:latin typeface="Monotype Corsiva" panose="03010101010201010101" pitchFamily="66" charset="0"/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5"/>
          </p:nvPr>
        </p:nvSpPr>
        <p:spPr>
          <a:xfrm rot="408337">
            <a:off x="6410133" y="3047821"/>
            <a:ext cx="10116290" cy="8208663"/>
          </a:xfrm>
        </p:spPr>
      </p:sp>
    </p:spTree>
    <p:extLst>
      <p:ext uri="{BB962C8B-B14F-4D97-AF65-F5344CB8AC3E}">
        <p14:creationId xmlns:p14="http://schemas.microsoft.com/office/powerpoint/2010/main" val="730729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</Words>
  <Application>Microsoft Office PowerPoint</Application>
  <PresentationFormat>Personnalisé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Monotype Corsiva</vt:lpstr>
      <vt:lpstr>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Schwarz</dc:creator>
  <cp:lastModifiedBy>Johanna Dumas</cp:lastModifiedBy>
  <cp:revision>26</cp:revision>
  <dcterms:created xsi:type="dcterms:W3CDTF">2016-11-22T08:34:38Z</dcterms:created>
  <dcterms:modified xsi:type="dcterms:W3CDTF">2017-01-26T11:34:46Z</dcterms:modified>
</cp:coreProperties>
</file>