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57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1pPr>
    <a:lvl2pPr marL="863851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2pPr>
    <a:lvl3pPr marL="1727701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3pPr>
    <a:lvl4pPr marL="2591552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4pPr>
    <a:lvl5pPr marL="3455402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5pPr>
    <a:lvl6pPr marL="4319253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6pPr>
    <a:lvl7pPr marL="5183104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7pPr>
    <a:lvl8pPr marL="6046954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8pPr>
    <a:lvl9pPr marL="6910805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1870" y="862713"/>
            <a:ext cx="16206286" cy="13250775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1373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/>
          <p:cNvSpPr txBox="1">
            <a:spLocks/>
          </p:cNvSpPr>
          <p:nvPr userDrawn="1"/>
        </p:nvSpPr>
        <p:spPr>
          <a:xfrm>
            <a:off x="871870" y="862713"/>
            <a:ext cx="16206286" cy="13250775"/>
          </a:xfrm>
          <a:prstGeom prst="rect">
            <a:avLst/>
          </a:prstGeom>
        </p:spPr>
        <p:txBody>
          <a:bodyPr/>
          <a:lstStyle>
            <a:lvl1pPr marL="450022" indent="-450022" algn="l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066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0110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50154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50198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0242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50285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50329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50373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Bild einfügen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57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Johanna Dumas</cp:lastModifiedBy>
  <cp:revision>24</cp:revision>
  <dcterms:created xsi:type="dcterms:W3CDTF">2016-11-22T08:34:38Z</dcterms:created>
  <dcterms:modified xsi:type="dcterms:W3CDTF">2017-01-26T11:33:48Z</dcterms:modified>
</cp:coreProperties>
</file>